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303" r:id="rId10"/>
    <p:sldId id="266" r:id="rId11"/>
    <p:sldId id="312" r:id="rId12"/>
    <p:sldId id="306" r:id="rId13"/>
    <p:sldId id="267" r:id="rId14"/>
    <p:sldId id="274" r:id="rId15"/>
    <p:sldId id="275" r:id="rId16"/>
    <p:sldId id="277" r:id="rId17"/>
    <p:sldId id="301" r:id="rId18"/>
    <p:sldId id="278" r:id="rId19"/>
    <p:sldId id="302" r:id="rId20"/>
    <p:sldId id="279" r:id="rId21"/>
    <p:sldId id="307" r:id="rId22"/>
    <p:sldId id="280" r:id="rId23"/>
    <p:sldId id="281" r:id="rId24"/>
    <p:sldId id="308" r:id="rId25"/>
    <p:sldId id="309" r:id="rId26"/>
    <p:sldId id="300" r:id="rId27"/>
    <p:sldId id="273" r:id="rId28"/>
    <p:sldId id="269" r:id="rId29"/>
    <p:sldId id="282" r:id="rId30"/>
    <p:sldId id="283" r:id="rId31"/>
    <p:sldId id="284" r:id="rId32"/>
    <p:sldId id="270" r:id="rId33"/>
    <p:sldId id="311" r:id="rId34"/>
    <p:sldId id="310" r:id="rId35"/>
    <p:sldId id="271" r:id="rId36"/>
    <p:sldId id="299" r:id="rId37"/>
    <p:sldId id="272" r:id="rId38"/>
    <p:sldId id="296" r:id="rId39"/>
    <p:sldId id="286" r:id="rId40"/>
    <p:sldId id="287" r:id="rId41"/>
    <p:sldId id="294" r:id="rId42"/>
    <p:sldId id="295" r:id="rId43"/>
    <p:sldId id="288" r:id="rId44"/>
    <p:sldId id="290" r:id="rId45"/>
    <p:sldId id="289" r:id="rId46"/>
    <p:sldId id="297" r:id="rId47"/>
    <p:sldId id="298" r:id="rId48"/>
    <p:sldId id="285" r:id="rId49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00FF00"/>
    <a:srgbClr val="4C0000"/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54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8E91F-A2BD-433F-9356-F7C1AD4CC6CB}" type="datetimeFigureOut">
              <a:rPr lang="en-US" smtClean="0"/>
              <a:pPr/>
              <a:t>10/29/2009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FC7B-35E7-478E-B8F6-FBAAE56E2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0FC7B-35E7-478E-B8F6-FBAAE56E23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8D99-2B24-41AD-9276-1B3D21DAFFB6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EB44-23E9-4E00-9314-5BF8EC633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0CE0-1C4D-4C81-9B39-19F930C090DA}" type="datetimeFigureOut">
              <a:rPr lang="ms-MY" smtClean="0"/>
              <a:pPr/>
              <a:t>29/10/2009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87094" y="-344385"/>
            <a:ext cx="9652378" cy="7488161"/>
            <a:chOff x="-287094" y="-344385"/>
            <a:chExt cx="9652378" cy="7488161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9144000" cy="707233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-287094" y="-344385"/>
              <a:ext cx="9652378" cy="7488161"/>
              <a:chOff x="-287094" y="-344385"/>
              <a:chExt cx="9652378" cy="7488161"/>
            </a:xfrm>
          </p:grpSpPr>
          <p:pic>
            <p:nvPicPr>
              <p:cNvPr id="1033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 rot="1348686">
                <a:off x="-287094" y="-39536"/>
                <a:ext cx="3048000" cy="321471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029" name="Picture 5" descr="C:\Users\NADHIRAH\Pictures\gempa bumi.jpg"/>
              <p:cNvPicPr>
                <a:picLocks noChangeAspect="1" noChangeArrowheads="1"/>
              </p:cNvPicPr>
              <p:nvPr/>
            </p:nvPicPr>
            <p:blipFill>
              <a:blip r:embed="rId4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4500562" y="2428868"/>
                <a:ext cx="4864722" cy="471490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2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>
                <a:off x="5643570" y="-344385"/>
                <a:ext cx="3713170" cy="39162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5715008" y="0"/>
                <a:ext cx="2357454" cy="261892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37" name="Picture 13" descr="C:\Users\NADHIRAH\Pictures\ombak besar3.jpg"/>
              <p:cNvPicPr>
                <a:picLocks noChangeAspect="1" noChangeArrowheads="1"/>
              </p:cNvPicPr>
              <p:nvPr/>
            </p:nvPicPr>
            <p:blipFill>
              <a:blip r:embed="rId5">
                <a:lum bright="-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-285758" y="1357298"/>
                <a:ext cx="5214943" cy="57864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028" name="Picture 4" descr="C:\Users\NADHIRAH\Pictures\banjir.jpg"/>
              <p:cNvPicPr>
                <a:picLocks noChangeAspect="1" noChangeArrowheads="1"/>
              </p:cNvPicPr>
              <p:nvPr/>
            </p:nvPicPr>
            <p:blipFill>
              <a:blip r:embed="rId6">
                <a:lum bright="-10000" contrast="30000"/>
              </a:blip>
              <a:srcRect/>
              <a:stretch>
                <a:fillRect/>
              </a:stretch>
            </p:blipFill>
            <p:spPr bwMode="auto">
              <a:xfrm flipH="1">
                <a:off x="857224" y="3071810"/>
                <a:ext cx="4935984" cy="378619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3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-142908" y="1785926"/>
                <a:ext cx="2643174" cy="278774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4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contrast="40000"/>
              </a:blip>
              <a:srcRect/>
              <a:stretch>
                <a:fillRect/>
              </a:stretch>
            </p:blipFill>
            <p:spPr bwMode="auto">
              <a:xfrm rot="19909225" flipH="1">
                <a:off x="1933312" y="318386"/>
                <a:ext cx="3222142" cy="264318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2507085" y="0"/>
                <a:ext cx="1993477" cy="221457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2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1214422"/>
                <a:ext cx="957242" cy="1472469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7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 rot="1002341">
                <a:off x="240581" y="-148373"/>
                <a:ext cx="1736232" cy="192880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428596" y="2819941"/>
            <a:ext cx="821537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BENCANA SUATU CUITAN PERINGATAN </a:t>
            </a:r>
          </a:p>
          <a:p>
            <a:pPr algn="ctr">
              <a:defRPr/>
            </a:pPr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DARI ALLAH TAALA</a:t>
            </a:r>
            <a:endParaRPr lang="ms-MY" sz="4400" b="1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431788" y="214290"/>
            <a:ext cx="9718696" cy="6296427"/>
            <a:chOff x="-431788" y="214290"/>
            <a:chExt cx="9718696" cy="6296427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431788" y="1965322"/>
              <a:ext cx="6718300" cy="96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285852" y="357166"/>
              <a:ext cx="80010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Jabatan</a:t>
              </a:r>
              <a:r>
                <a:rPr lang="en-US" sz="32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 Hal </a:t>
              </a:r>
              <a:r>
                <a:rPr lang="en-US" sz="32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Ehwal</a:t>
              </a:r>
              <a:r>
                <a:rPr lang="en-US" sz="32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Agama Terengganu</a:t>
              </a:r>
              <a:endParaRPr lang="en-US" sz="32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endParaRPr>
            </a:p>
          </p:txBody>
        </p: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428596" y="214290"/>
              <a:ext cx="1143008" cy="1214446"/>
              <a:chOff x="2160" y="3110"/>
              <a:chExt cx="1080" cy="1080"/>
            </a:xfrm>
            <a:effectLst>
              <a:glow rad="101600">
                <a:schemeClr val="tx1">
                  <a:alpha val="60000"/>
                </a:schemeClr>
              </a:glow>
            </a:effectLst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2220" y="3160"/>
                <a:ext cx="960" cy="98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ms-MY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alibri" pitchFamily="34" charset="0"/>
                </a:endParaRPr>
              </a:p>
            </p:txBody>
          </p:sp>
          <p:pic>
            <p:nvPicPr>
              <p:cNvPr id="29" name="Picture 9" descr="lambangterengganu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0" y="3110"/>
                <a:ext cx="1080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-76200" y="5572140"/>
              <a:ext cx="91440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11 ZULKAEDAH / 30 OKTOBER, 2009</a:t>
              </a:r>
              <a:endPara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85883" y="5987497"/>
              <a:ext cx="61975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Berlin Sans FB Demi" pitchFamily="34" charset="0"/>
                </a:rPr>
                <a:t>http://e-khutbah.terengganu.gov.my</a:t>
              </a:r>
              <a:endParaRPr lang="en-US" sz="2800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642910" y="142852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Kata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Ibnu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Qayyim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Rahimahullah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1" name="Oval Callout 40"/>
          <p:cNvSpPr/>
          <p:nvPr/>
        </p:nvSpPr>
        <p:spPr>
          <a:xfrm rot="10800000">
            <a:off x="500034" y="1285860"/>
            <a:ext cx="8215370" cy="4929222"/>
          </a:xfrm>
          <a:prstGeom prst="wedgeEllipseCallout">
            <a:avLst>
              <a:gd name="adj1" fmla="val 47433"/>
              <a:gd name="adj2" fmla="val 63154"/>
            </a:avLst>
          </a:prstGeom>
          <a:solidFill>
            <a:srgbClr val="FF0000">
              <a:alpha val="5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8662" y="2165703"/>
            <a:ext cx="7286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Andaikata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menggali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hikmah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Allah yang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terkandung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ciptaan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urusanNya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kurang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ribuan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hikmah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Namun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akal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sangat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terbatas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pengetahuan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terlalu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sedikit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makhluk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bermakna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</a:t>
            </a:r>
            <a:endParaRPr lang="en-US" sz="24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dibandingkan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sebagaimana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sinar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lampu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gunadi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bawah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sinar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matahari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”.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85848" y="142852"/>
            <a:ext cx="8072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Tujuan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menurunkan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musibah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hamba-hambaNya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28596" y="2714620"/>
            <a:ext cx="8286808" cy="1450242"/>
          </a:xfrm>
          <a:prstGeom prst="roundRect">
            <a:avLst/>
          </a:prstGeom>
          <a:solidFill>
            <a:srgbClr val="660033"/>
          </a:soli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menguatkan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teguh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melatih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waspada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persekitaran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7158" y="1571613"/>
            <a:ext cx="8286808" cy="92869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tabah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8596" y="4357694"/>
            <a:ext cx="8215370" cy="928694"/>
          </a:xfrm>
          <a:prstGeom prst="round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ingatan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tanda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murka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8596" y="5429264"/>
            <a:ext cx="8215370" cy="118756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pertolongan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musibah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85848" y="83556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Ra’d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97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8245" y="1714488"/>
            <a:ext cx="66543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وَإِذَا أَرَادَ اللهُ بِقَوْمٍ سُوءًا فَلاَ مَرَدَّ لَهُ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وَمَا لَهُم مِّن دُونِهِ مِن وَالٍ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436590" y="4143380"/>
            <a:ext cx="8350252" cy="2246769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“Dan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menghendaki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keburukan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sesuatu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kaum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tak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menolaknya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;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sekali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-kali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tak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pelindung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bagi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selain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142844" y="-15555"/>
            <a:ext cx="8643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hikmah-hikmah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musibah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berlaku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0" name="Round Diagonal Corner Rectangle 39"/>
          <p:cNvSpPr/>
          <p:nvPr/>
        </p:nvSpPr>
        <p:spPr>
          <a:xfrm>
            <a:off x="1071538" y="1357298"/>
            <a:ext cx="7502755" cy="125975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menyucikan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dosa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kemaksiatan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7" name="8-Point Star 36"/>
          <p:cNvSpPr/>
          <p:nvPr/>
        </p:nvSpPr>
        <p:spPr>
          <a:xfrm>
            <a:off x="357158" y="1214422"/>
            <a:ext cx="1285884" cy="1428760"/>
          </a:xfrm>
          <a:prstGeom prst="star8">
            <a:avLst>
              <a:gd name="adj" fmla="val 22731"/>
            </a:avLst>
          </a:prstGeom>
          <a:solidFill>
            <a:schemeClr val="bg1">
              <a:alpha val="8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2844" y="3143248"/>
            <a:ext cx="869019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وَمَا أَصَابَكُم مِّن مُّصِيبَةٍ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فَبِمَا كَسَبَتْ أَيْدِيكُمْ وَيَعْفُو عَن كَثِيرٍ </a:t>
            </a:r>
            <a:endParaRPr lang="ms-MY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85848" y="-71462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30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Syura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365152" y="1357298"/>
            <a:ext cx="8350252" cy="2246769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saja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musibah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menimpa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disebabkan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tanganmu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sendiri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memaafkan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sebahagian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kesalahan-kesalahanmu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)”.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00364" y="5000636"/>
            <a:ext cx="5715040" cy="142876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Musibah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dialami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penghapus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dosa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0" name="Curved Down Arrow 39"/>
          <p:cNvSpPr/>
          <p:nvPr/>
        </p:nvSpPr>
        <p:spPr>
          <a:xfrm rot="932141">
            <a:off x="2728574" y="4060305"/>
            <a:ext cx="2000264" cy="1128559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14282" y="4286256"/>
            <a:ext cx="2857520" cy="150019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Khabar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gembira</a:t>
            </a:r>
            <a:endParaRPr lang="en-US" sz="36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39" grpId="1" animBg="1"/>
      <p:bldP spid="40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41" name="Cloud Callout 40"/>
          <p:cNvSpPr/>
          <p:nvPr/>
        </p:nvSpPr>
        <p:spPr>
          <a:xfrm>
            <a:off x="357158" y="1357298"/>
            <a:ext cx="8429684" cy="5072098"/>
          </a:xfrm>
          <a:prstGeom prst="cloudCallout">
            <a:avLst>
              <a:gd name="adj1" fmla="val -41486"/>
              <a:gd name="adj2" fmla="val -61478"/>
            </a:avLst>
          </a:prstGeom>
          <a:solidFill>
            <a:srgbClr val="FF0000">
              <a:alpha val="65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28662" y="198759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3584" y="2699935"/>
            <a:ext cx="77203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مَا يُصِيْبُ الْمُسْلِمَ مِنْ نَصَبٍ وَلاَ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وَصَبٍ وَلاَ هَمٍّ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وَلاَ حُزْنٍ وَلاَ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أَذًى وَلاَ غَمٍّ حَتَّى الشَّوْكَةِ يُشَاكُهَا،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إِلاَّ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كَفَّرَ اللهُ بِهَا مِنْ خَطَايَاهُ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رَوَاهُ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الْبُخَارِيْ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  <p:bldP spid="4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785848" y="343895"/>
            <a:ext cx="750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9" name="TextBox 3"/>
          <p:cNvSpPr txBox="1"/>
          <p:nvPr/>
        </p:nvSpPr>
        <p:spPr>
          <a:xfrm>
            <a:off x="500034" y="2500306"/>
            <a:ext cx="8350252" cy="3046988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penyakit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kesedihan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bahaya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menimpa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seorang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mukmin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hinga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duri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menusuknya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melainkan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Taala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mengampuni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kesalahan-kesalahannya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semua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itu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ound Diagonal Corner Rectangle 33"/>
          <p:cNvSpPr/>
          <p:nvPr/>
        </p:nvSpPr>
        <p:spPr>
          <a:xfrm>
            <a:off x="1000100" y="428604"/>
            <a:ext cx="7502755" cy="125975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Mengukur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kesabaran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ganjaran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pahala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hambaNya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285720" y="285728"/>
            <a:ext cx="1285884" cy="1428760"/>
          </a:xfrm>
          <a:prstGeom prst="star8">
            <a:avLst>
              <a:gd name="adj" fmla="val 22731"/>
            </a:avLst>
          </a:prstGeom>
          <a:solidFill>
            <a:schemeClr val="bg1">
              <a:alpha val="8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7158" y="4786322"/>
            <a:ext cx="4500594" cy="192882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puji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syukur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ketetapan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2" name="Curved Down Arrow 41"/>
          <p:cNvSpPr/>
          <p:nvPr/>
        </p:nvSpPr>
        <p:spPr>
          <a:xfrm rot="9272687">
            <a:off x="4788878" y="5089968"/>
            <a:ext cx="2000264" cy="1128559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286248" y="3000372"/>
            <a:ext cx="4500594" cy="1928826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kesabaran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menguatkan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" name="Curved Down Arrow 40"/>
          <p:cNvSpPr/>
          <p:nvPr/>
        </p:nvSpPr>
        <p:spPr>
          <a:xfrm rot="932141">
            <a:off x="4257967" y="1890307"/>
            <a:ext cx="2000264" cy="1128559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7158" y="2071678"/>
            <a:ext cx="4429156" cy="142876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musibah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0" grpId="0" animBg="1"/>
      <p:bldP spid="40" grpId="1" animBg="1"/>
      <p:bldP spid="42" grpId="0" animBg="1"/>
      <p:bldP spid="39" grpId="0" animBg="1"/>
      <p:bldP spid="39" grpId="1" animBg="1"/>
      <p:bldP spid="41" grpId="0" animBg="1"/>
      <p:bldP spid="37" grpId="0" animBg="1"/>
      <p:bldP spid="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785848" y="272457"/>
            <a:ext cx="750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9310" y="1556927"/>
            <a:ext cx="854753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عَجَبًا ِلأَمْرِ الْمُؤْمِنِ، إِنَّ أَمْرَهُ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كُلُّهُ خَيْرٌ</a:t>
            </a:r>
          </a:p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وَلَيْسَ ذَاكَ لأَحَدٍ إِلاَّ لِلْمُؤْمِنِ، إِنْ أَصَابَتْهُ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السَرَّآءُ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شَكَرَ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</a:p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فَكَانَ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خَيْرًا لَهُ،وَإِنْ أَصَابَتْهُ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الضَرَّآءُ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صَبَرَ،فَكَانَ خَيْرًا لَهُ.</a:t>
            </a:r>
            <a:b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</a:b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500034" y="4143380"/>
            <a:ext cx="8501122" cy="2308324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Sungguh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menakjubkan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keadaan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seorang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mukmin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semua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urusannya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baginya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memperoleh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kelapangan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lalu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bersyukur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itu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baginya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 Dan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ditimpa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kesempitan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lalu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bersabar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itu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pun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baginya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juga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)”.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grpSp>
        <p:nvGrpSpPr>
          <p:cNvPr id="34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37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9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63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64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65" name="Group 64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66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67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40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41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43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44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45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46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47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49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61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62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50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51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54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59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60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55" name="Picture 54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56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57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58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52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53" name="Rounded Rectangle 52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4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42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68" name="Round Diagonal Corner Rectangle 67"/>
          <p:cNvSpPr/>
          <p:nvPr/>
        </p:nvSpPr>
        <p:spPr>
          <a:xfrm>
            <a:off x="1000100" y="428604"/>
            <a:ext cx="7502755" cy="125975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memurnikan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tauhid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pertautkan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9" name="8-Point Star 68"/>
          <p:cNvSpPr/>
          <p:nvPr/>
        </p:nvSpPr>
        <p:spPr>
          <a:xfrm>
            <a:off x="285720" y="285728"/>
            <a:ext cx="1285884" cy="1428760"/>
          </a:xfrm>
          <a:prstGeom prst="star8">
            <a:avLst>
              <a:gd name="adj" fmla="val 22731"/>
            </a:avLst>
          </a:prstGeom>
          <a:solidFill>
            <a:schemeClr val="bg1">
              <a:alpha val="8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857488" y="3786190"/>
            <a:ext cx="5929354" cy="1928826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sebalik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derita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dialami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3" name="Curved Down Arrow 72"/>
          <p:cNvSpPr/>
          <p:nvPr/>
        </p:nvSpPr>
        <p:spPr>
          <a:xfrm rot="932141">
            <a:off x="5355599" y="2315379"/>
            <a:ext cx="2000264" cy="13231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7158" y="2071678"/>
            <a:ext cx="5500726" cy="142876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Kesungguhan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berdoa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tawakal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2" grpId="0" animBg="1"/>
      <p:bldP spid="72" grpId="1" animBg="1"/>
      <p:bldP spid="73" grpId="0" animBg="1"/>
      <p:bldP spid="74" grpId="0" animBg="1"/>
      <p:bldP spid="7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4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5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32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4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6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7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8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9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44" name="Rectangle 43"/>
          <p:cNvSpPr/>
          <p:nvPr/>
        </p:nvSpPr>
        <p:spPr>
          <a:xfrm>
            <a:off x="638204" y="1714488"/>
            <a:ext cx="80772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472" y="4429132"/>
            <a:ext cx="828680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7" name="TextBox 3"/>
          <p:cNvSpPr txBox="1"/>
          <p:nvPr/>
        </p:nvSpPr>
        <p:spPr>
          <a:xfrm>
            <a:off x="500034" y="4143380"/>
            <a:ext cx="8501122" cy="1569660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“Dan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apabila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memberikan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nikmat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manusia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berpaling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menjauhkan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diri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tetapi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apabila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ditimpa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malapetaka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berdoa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5848" y="71414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Fussilat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51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4348" y="1859340"/>
            <a:ext cx="7614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وَإِذَا أَنْعَمْنَا عَلَى الإِنسَانِ أَعْرَضَ وَنَأى بِجَانِبِهِ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وَإِذَا مَسَّهُ الشَّرُّ فَذُو دُعَآءٍ عَرِيضٍ 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ound Diagonal Corner Rectangle 33"/>
          <p:cNvSpPr/>
          <p:nvPr/>
        </p:nvSpPr>
        <p:spPr>
          <a:xfrm>
            <a:off x="1000100" y="214290"/>
            <a:ext cx="7502755" cy="125975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mengikis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sombong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ujub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kepala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285720" y="71414"/>
            <a:ext cx="1285884" cy="1428760"/>
          </a:xfrm>
          <a:prstGeom prst="star8">
            <a:avLst>
              <a:gd name="adj" fmla="val 22731"/>
            </a:avLst>
          </a:prstGeom>
          <a:solidFill>
            <a:schemeClr val="bg1">
              <a:alpha val="8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71538" y="3571876"/>
            <a:ext cx="7715304" cy="1143008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Bila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diuji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Musibah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9" name="Curved Down Arrow 38"/>
          <p:cNvSpPr/>
          <p:nvPr/>
        </p:nvSpPr>
        <p:spPr>
          <a:xfrm rot="932141">
            <a:off x="6784360" y="2243942"/>
            <a:ext cx="2000264" cy="132318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7158" y="1928802"/>
            <a:ext cx="7000924" cy="142876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musibah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berlagak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angkuh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14282" y="5000636"/>
            <a:ext cx="8501122" cy="1428760"/>
          </a:xfrm>
          <a:prstGeom prst="roundRect">
            <a:avLst/>
          </a:prstGeom>
          <a:solidFill>
            <a:srgbClr val="008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Adakah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wajar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masih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sombong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angku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7" grpId="1" animBg="1"/>
      <p:bldP spid="39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ound Diagonal Corner Rectangle 33"/>
          <p:cNvSpPr/>
          <p:nvPr/>
        </p:nvSpPr>
        <p:spPr>
          <a:xfrm>
            <a:off x="1000100" y="214290"/>
            <a:ext cx="7502755" cy="125975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Petanda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menghendaki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285720" y="71414"/>
            <a:ext cx="1285884" cy="1428760"/>
          </a:xfrm>
          <a:prstGeom prst="star8">
            <a:avLst>
              <a:gd name="adj" fmla="val 22731"/>
            </a:avLst>
          </a:prstGeom>
          <a:solidFill>
            <a:schemeClr val="bg1">
              <a:alpha val="8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lgerian" pitchFamily="82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428596" y="2857496"/>
            <a:ext cx="8358246" cy="2286016"/>
          </a:xfrm>
          <a:prstGeom prst="wedgeRectCallout">
            <a:avLst>
              <a:gd name="adj1" fmla="val -32951"/>
              <a:gd name="adj2" fmla="val -134421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3"/>
          <p:cNvSpPr txBox="1"/>
          <p:nvPr/>
        </p:nvSpPr>
        <p:spPr>
          <a:xfrm>
            <a:off x="500034" y="3214686"/>
            <a:ext cx="835025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Barangsiapa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dikehendaki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menimpakan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musibah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kepadanya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</a:p>
          <a:p>
            <a:pPr algn="r"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Hadis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Riwayat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 :-Al-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Bukhari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142844" y="142852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Ketahuilah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hikmah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turunkan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musibah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hambaNya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14876" y="1571612"/>
            <a:ext cx="4182918" cy="1690206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85720" y="1571612"/>
            <a:ext cx="3793739" cy="1791914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Tanda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bukti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kebesaran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000232" y="3071810"/>
            <a:ext cx="4786346" cy="2030657"/>
          </a:xfrm>
          <a:prstGeom prst="ellipse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27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kerana</a:t>
            </a:r>
            <a:endParaRPr lang="en-US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14876" y="4786322"/>
            <a:ext cx="4182918" cy="1690206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keredhaan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5720" y="4786322"/>
            <a:ext cx="3793739" cy="1791914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Menjadikan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penyabar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mendekatkan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85848" y="71414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Fussilat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51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142873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وَلَنَبْلُوَنَّكُمْ بِشَيْءٍ مِّنَ الْخَوفْ وَالْجُوعِ </a:t>
            </a: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وَنَقْصٍ مِّنَ الأَمَوَالِ وَالأنفُسِ وَالثَّمَرَاتِ </a:t>
            </a: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وَبَشِّرِ الصَّابِرِينَ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142876" y="3786190"/>
            <a:ext cx="8858280" cy="3046988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“Dan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sungguh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berikan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cubaan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sedikit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ketakutan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kelaparan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kekurangan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harta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jiwa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buah-buahan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berikanlah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berita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gembira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sabar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iaitu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apabila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ditimpa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musibah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mengucapkan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: “Inna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lillaahi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inna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ilaihi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raaji’uun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milik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kepadaNyalah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kembali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doa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2183209"/>
            <a:ext cx="8382000" cy="4031873"/>
          </a:xfrm>
          <a:prstGeom prst="rect">
            <a:avLst/>
          </a:prstGeom>
          <a:solidFill>
            <a:srgbClr val="FFC000">
              <a:alpha val="23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176" y="299845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sjid Sultan Zainal Abidin, Kuala Terengganu by Saharuddin Adnan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solidFill>
            <a:srgbClr val="FF0000"/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2" y="0"/>
            <a:ext cx="9144032" cy="1071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02" y="5516562"/>
            <a:ext cx="8242329" cy="134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0954" y="1857364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44" y="4054152"/>
            <a:ext cx="7164103" cy="14465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571472" y="1428736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أَنْ لآ ِإلَهَ ِإلاَّ اللهُ وَلاَ نَعْبُدُ إِلاَّ إِيَّاهُ،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34" y="3500438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2910" y="150017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الَّلهُمَّ صَلِّ وَسَلِّمْ وبَارِكْ عَلَى سَيِّدِنَـا مُحَمَّـدٍ وَعَلَى آلِـهِ وَأصْحَـابِهِ وَمَنِ اهْتَدَى بِهُدَاه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3357562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keluarganya,para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hidayah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642910" y="15001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أَنْ لآ إِلَهَ إِلاَّ اللهُ الْمَلِكُ الْحَقُّ الْمُبِيْنُ، وَأَشْهَدُ أَنَّ مُحَمَّدًا عَبْدُهُ وَرَسُوْلُهُ اْلأَمِيْنُ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34" y="3357562"/>
            <a:ext cx="828680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Pemilik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jujur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8662" y="1317484"/>
            <a:ext cx="71176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فَيَا أََيُّهَا النَّاسُ، اتَّقُوا اللهَ رَبَّكُمْ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وَأَطِيْعُوا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اللهَ وَرَسُوْلَهُ إِنْ كُنْتُمْ مُؤْمِنِيْنَ</a:t>
            </a:r>
            <a:r>
              <a:rPr lang="ar-SA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596" y="3571876"/>
            <a:ext cx="8286808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2214546" y="21429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4214810" y="4929198"/>
            <a:ext cx="4572000" cy="13716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0" name="Curved Up Arrow 39"/>
          <p:cNvSpPr/>
          <p:nvPr/>
        </p:nvSpPr>
        <p:spPr>
          <a:xfrm rot="14175605" flipH="1">
            <a:off x="4503240" y="1975184"/>
            <a:ext cx="4474764" cy="205512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304800" y="1428736"/>
            <a:ext cx="4724400" cy="13716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Bertaqwalah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9" name="Curved Right Arrow 38"/>
          <p:cNvSpPr/>
          <p:nvPr/>
        </p:nvSpPr>
        <p:spPr>
          <a:xfrm rot="19173416" flipV="1">
            <a:off x="295409" y="2438155"/>
            <a:ext cx="2205093" cy="1723037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71538" y="2786058"/>
            <a:ext cx="4724400" cy="2743200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Dengan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kesungguhan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40" grpId="0" animBg="1"/>
      <p:bldP spid="37" grpId="0" animBg="1"/>
      <p:bldP spid="39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Dugaan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Ujian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Dari Allah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7" name="Round Diagonal Corner Rectangle 3"/>
          <p:cNvSpPr/>
          <p:nvPr/>
        </p:nvSpPr>
        <p:spPr>
          <a:xfrm>
            <a:off x="285720" y="5000636"/>
            <a:ext cx="7072362" cy="1586639"/>
          </a:xfrm>
          <a:prstGeom prst="round2Diag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Dugaan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menimpa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menguji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ketabahan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hamba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dicintaNya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" name="Curved Right Arrow 40"/>
          <p:cNvSpPr/>
          <p:nvPr/>
        </p:nvSpPr>
        <p:spPr>
          <a:xfrm flipH="1">
            <a:off x="7072330" y="3786190"/>
            <a:ext cx="1714512" cy="214314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ound Diagonal Corner Rectangle 3"/>
          <p:cNvSpPr/>
          <p:nvPr/>
        </p:nvSpPr>
        <p:spPr>
          <a:xfrm>
            <a:off x="1285852" y="3000372"/>
            <a:ext cx="7143800" cy="1714512"/>
          </a:xfrm>
          <a:prstGeom prst="round2Diag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Kuatnya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hambaNya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semakin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kuat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cubaan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dugaan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yang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diberiNya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0" name="Curved Right Arrow 39"/>
          <p:cNvSpPr/>
          <p:nvPr/>
        </p:nvSpPr>
        <p:spPr>
          <a:xfrm>
            <a:off x="357126" y="1928802"/>
            <a:ext cx="1500230" cy="1928826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285720" y="1285860"/>
            <a:ext cx="8286808" cy="1459316"/>
          </a:xfrm>
          <a:prstGeom prst="round2Diag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Musibah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sunatullah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hambaNya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1" grpId="0" animBg="1"/>
      <p:bldP spid="39" grpId="0" animBg="1"/>
      <p:bldP spid="40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85848" y="415333"/>
            <a:ext cx="750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5918" y="2285992"/>
            <a:ext cx="45897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وَلاَ تَجْعَلْ مُصِيْبَتَنَا فِي دِيْنِنَا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142876" y="3786190"/>
            <a:ext cx="8501090" cy="954107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“Dan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janganlah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dikau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(Allah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jadikan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musibah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agama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14348" y="214290"/>
            <a:ext cx="750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diharapkan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ound Diagonal Corner Rectangle 3"/>
          <p:cNvSpPr/>
          <p:nvPr/>
        </p:nvSpPr>
        <p:spPr>
          <a:xfrm>
            <a:off x="1071538" y="4000504"/>
            <a:ext cx="7143800" cy="1714512"/>
          </a:xfrm>
          <a:prstGeom prst="round2Diag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Berdoalah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dikurniakan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kesabaran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diberkati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pahala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357158" y="1714488"/>
            <a:ext cx="8286808" cy="1459316"/>
          </a:xfrm>
          <a:prstGeom prst="round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Peliharalah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kesucian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agama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patuhi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menjalani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gambar kemeraku\DSC0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2844" y="2227258"/>
            <a:ext cx="876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8596" y="214290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Surah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Ahzab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Ayat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56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gambar kemeraku\DSC0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1285860"/>
            <a:ext cx="9144000" cy="452431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selaw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Selawat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650" y="1357313"/>
            <a:ext cx="680878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do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87336" y="4286256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1263552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do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7158" y="1643050"/>
            <a:ext cx="85534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وَِالْمُؤْمِنِيْنَ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857628"/>
            <a:ext cx="84582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2910" y="184719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سَيِّدِنَا مُحَمَّدٍ وَعَلَى آلِهِ وَصَحْبِهِ أَجْمَعِيْنَ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596" y="3929066"/>
            <a:ext cx="8286808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do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1" y="1500174"/>
            <a:ext cx="91440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musukMu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do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" y="1500174"/>
            <a:ext cx="91440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do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14282" y="1115874"/>
            <a:ext cx="868679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slide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slide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4348" y="2428868"/>
            <a:ext cx="783499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164305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solidFill>
                <a:srgbClr val="FF00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5786" y="1500174"/>
            <a:ext cx="81580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الَّذِيْنَ ءَامَنُوْا اتَّقُوْا اللهَ حَقَّ تُقَاتِهِ</a:t>
            </a: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وَلاَ تَمُوْتُنَّ إِلاَّ وَأَنْتُمْ مُسْلِمُوْنَ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3589099"/>
            <a:ext cx="828680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0034" y="1785926"/>
            <a:ext cx="3643338" cy="350046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meningkatkan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ketakwaan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4429124" y="1428736"/>
            <a:ext cx="3786214" cy="1676400"/>
          </a:xfrm>
          <a:prstGeom prst="wedgeRectCallout">
            <a:avLst>
              <a:gd name="adj1" fmla="val -67033"/>
              <a:gd name="adj2" fmla="val 1639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perintahNya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4357686" y="3786190"/>
            <a:ext cx="3786214" cy="1676400"/>
          </a:xfrm>
          <a:prstGeom prst="wedgeRectCallout">
            <a:avLst>
              <a:gd name="adj1" fmla="val -63082"/>
              <a:gd name="adj2" fmla="val -19968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laranganNya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642910" y="20101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Redha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musibah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Allah….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7" name="Round Diagonal Corner Rectangle 3"/>
          <p:cNvSpPr/>
          <p:nvPr/>
        </p:nvSpPr>
        <p:spPr>
          <a:xfrm>
            <a:off x="428596" y="5000636"/>
            <a:ext cx="8072494" cy="1443763"/>
          </a:xfrm>
          <a:prstGeom prst="round2Diag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Musibah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izin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9" name="Round Diagonal Corner Rectangle 3"/>
          <p:cNvSpPr/>
          <p:nvPr/>
        </p:nvSpPr>
        <p:spPr>
          <a:xfrm>
            <a:off x="428596" y="3214686"/>
            <a:ext cx="8072494" cy="1500198"/>
          </a:xfrm>
          <a:prstGeom prst="round2DiagRect">
            <a:avLst>
              <a:gd name="adj1" fmla="val 18542"/>
              <a:gd name="adj2" fmla="val 0"/>
            </a:avLst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30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september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bersamaan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11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Shawal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1000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terkorban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357158" y="1469618"/>
            <a:ext cx="8215370" cy="1459316"/>
          </a:xfrm>
          <a:prstGeom prst="round2Diag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Gempa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bumi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dahsyat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melanda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Bandar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tepian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sumatra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utara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indonesia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2" name="Lightning Bolt 41"/>
          <p:cNvSpPr/>
          <p:nvPr/>
        </p:nvSpPr>
        <p:spPr>
          <a:xfrm>
            <a:off x="214282" y="1428736"/>
            <a:ext cx="857256" cy="1000132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ghtning Bolt 42"/>
          <p:cNvSpPr/>
          <p:nvPr/>
        </p:nvSpPr>
        <p:spPr>
          <a:xfrm>
            <a:off x="285720" y="3214686"/>
            <a:ext cx="857256" cy="1000132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ghtning Bolt 43"/>
          <p:cNvSpPr/>
          <p:nvPr/>
        </p:nvSpPr>
        <p:spPr>
          <a:xfrm>
            <a:off x="285720" y="5000636"/>
            <a:ext cx="857256" cy="1000132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9" grpId="0" animBg="1"/>
      <p:bldP spid="3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128586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785848" y="137204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At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Taghabun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11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376" y="1714488"/>
            <a:ext cx="75825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مَا أَصَابَ مِن مُّصِيبَةٍ إِلاَّ بِإِذْنِ اللهِ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وَمَن يُؤْمِن بِاللهِ يَهْدِ قَلْبَهُ وَاللهُ بِكُلِّ شَيْءٍ عَلِيمٌ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436590" y="4204652"/>
            <a:ext cx="8350252" cy="1938992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musibah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pun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menimpa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seseorang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kecuali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izin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Allah;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barangsiapa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memberi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petunjuk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hatinya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Maha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sesuatu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-287094" y="-500090"/>
            <a:ext cx="9788316" cy="7643866"/>
            <a:chOff x="-287094" y="-500090"/>
            <a:chExt cx="9788316" cy="7643866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pic>
          <p:nvPicPr>
            <p:cNvPr id="1033" name="Picture 9" descr="C:\Users\NADHIRAH\Pictures\kilat 4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348686">
              <a:off x="-287094" y="-39536"/>
              <a:ext cx="3048000" cy="321471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9166341" cy="5857892"/>
              <a:chOff x="0" y="0"/>
              <a:chExt cx="9166341" cy="5857892"/>
            </a:xfrm>
          </p:grpSpPr>
          <p:pic>
            <p:nvPicPr>
              <p:cNvPr id="20" name="Picture 9" descr="C:\Users\NADHIRAH\Pictures\kilat 4.jp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30000" contrast="30000"/>
              </a:blip>
              <a:srcRect/>
              <a:stretch>
                <a:fillRect/>
              </a:stretch>
            </p:blipFill>
            <p:spPr bwMode="auto">
              <a:xfrm rot="18813501" flipH="1">
                <a:off x="5066892" y="1058443"/>
                <a:ext cx="4505672" cy="369322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26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857892"/>
              </a:xfrm>
              <a:prstGeom prst="rect">
                <a:avLst/>
              </a:prstGeom>
              <a:noFill/>
              <a:effectLst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0" y="2204852"/>
                <a:ext cx="6429388" cy="3295850"/>
                <a:chOff x="0" y="2204852"/>
                <a:chExt cx="6429388" cy="3295850"/>
              </a:xfrm>
            </p:grpSpPr>
            <p:pic>
              <p:nvPicPr>
                <p:cNvPr id="22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0" y="2204852"/>
                  <a:ext cx="957242" cy="2424081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pic>
              <p:nvPicPr>
                <p:cNvPr id="18" name="Picture 2" descr="C:\Users\NADHIRAH\Pictures\awan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lum bright="-10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4500562" y="2792883"/>
                  <a:ext cx="1928826" cy="2707819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grpSp>
          <p:nvGrpSpPr>
            <p:cNvPr id="5" name="Group 36"/>
            <p:cNvGrpSpPr/>
            <p:nvPr/>
          </p:nvGrpSpPr>
          <p:grpSpPr>
            <a:xfrm>
              <a:off x="-285765" y="-500090"/>
              <a:ext cx="9786987" cy="7643866"/>
              <a:chOff x="-285765" y="-500090"/>
              <a:chExt cx="9786987" cy="7643866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-285765" y="-500090"/>
                <a:ext cx="9786987" cy="7643866"/>
                <a:chOff x="-285765" y="-500090"/>
                <a:chExt cx="9786987" cy="7643866"/>
              </a:xfrm>
            </p:grpSpPr>
            <p:pic>
              <p:nvPicPr>
                <p:cNvPr id="1029" name="Picture 5" descr="C:\Users\NADHIRAH\Pictures\gempa bumi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3714744" y="2214554"/>
                  <a:ext cx="5572132" cy="4786322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softEdge rad="317500"/>
                </a:effectLst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-285765" y="-500090"/>
                  <a:ext cx="9786987" cy="7643866"/>
                  <a:chOff x="-285765" y="-500090"/>
                  <a:chExt cx="9786987" cy="7643866"/>
                </a:xfrm>
              </p:grpSpPr>
              <p:pic>
                <p:nvPicPr>
                  <p:cNvPr id="1037" name="Picture 13" descr="C:\Users\NADHIRAH\Pictures\ombak besar3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-10000" contrast="-1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285765" y="1500174"/>
                    <a:ext cx="4643450" cy="5643602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</p:spPr>
              </p:pic>
              <p:grpSp>
                <p:nvGrpSpPr>
                  <p:cNvPr id="8" name="Group 28"/>
                  <p:cNvGrpSpPr/>
                  <p:nvPr/>
                </p:nvGrpSpPr>
                <p:grpSpPr>
                  <a:xfrm>
                    <a:off x="0" y="-500090"/>
                    <a:ext cx="9501222" cy="7358090"/>
                    <a:chOff x="0" y="-500090"/>
                    <a:chExt cx="9501222" cy="7358090"/>
                  </a:xfrm>
                </p:grpSpPr>
                <p:grpSp>
                  <p:nvGrpSpPr>
                    <p:cNvPr id="9" name="Group 27"/>
                    <p:cNvGrpSpPr/>
                    <p:nvPr/>
                  </p:nvGrpSpPr>
                  <p:grpSpPr>
                    <a:xfrm>
                      <a:off x="0" y="-500090"/>
                      <a:ext cx="9501222" cy="5976796"/>
                      <a:chOff x="0" y="-500090"/>
                      <a:chExt cx="9501222" cy="5976796"/>
                    </a:xfrm>
                  </p:grpSpPr>
                  <p:grpSp>
                    <p:nvGrpSpPr>
                      <p:cNvPr id="10" name="Group 33"/>
                      <p:cNvGrpSpPr/>
                      <p:nvPr/>
                    </p:nvGrpSpPr>
                    <p:grpSpPr>
                      <a:xfrm>
                        <a:off x="5072066" y="-500090"/>
                        <a:ext cx="4429156" cy="5976796"/>
                        <a:chOff x="5072066" y="-500090"/>
                        <a:chExt cx="4429156" cy="5976796"/>
                      </a:xfrm>
                    </p:grpSpPr>
                    <p:pic>
                      <p:nvPicPr>
                        <p:cNvPr id="12" name="Picture 9" descr="C:\Users\NADHIRAH\Pictures\kilat 4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duotone>
                            <a:prstClr val="black"/>
                            <a:schemeClr val="tx2">
                              <a:tint val="45000"/>
                              <a:satMod val="400000"/>
                            </a:schemeClr>
                          </a:duotone>
                          <a:lum bright="3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-500090"/>
                          <a:ext cx="4429156" cy="5976796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pic>
                      <p:nvPicPr>
                        <p:cNvPr id="15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87941"/>
                          <a:ext cx="2064455" cy="3763359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</p:grpSp>
                  <p:grpSp>
                    <p:nvGrpSpPr>
                      <p:cNvPr id="11" name="Group 38"/>
                      <p:cNvGrpSpPr/>
                      <p:nvPr/>
                    </p:nvGrpSpPr>
                    <p:grpSpPr>
                      <a:xfrm>
                        <a:off x="0" y="0"/>
                        <a:ext cx="9144000" cy="4073602"/>
                        <a:chOff x="0" y="0"/>
                        <a:chExt cx="9144000" cy="4073602"/>
                      </a:xfrm>
                    </p:grpSpPr>
                    <p:grpSp>
                      <p:nvGrpSpPr>
                        <p:cNvPr id="19" name="Group 37"/>
                        <p:cNvGrpSpPr/>
                        <p:nvPr/>
                      </p:nvGrpSpPr>
                      <p:grpSpPr>
                        <a:xfrm>
                          <a:off x="0" y="314143"/>
                          <a:ext cx="5180258" cy="3759459"/>
                          <a:chOff x="0" y="314143"/>
                          <a:chExt cx="5180258" cy="3759459"/>
                        </a:xfrm>
                      </p:grpSpPr>
                      <p:grpSp>
                        <p:nvGrpSpPr>
                          <p:cNvPr id="23" name="Group 25"/>
                          <p:cNvGrpSpPr/>
                          <p:nvPr/>
                        </p:nvGrpSpPr>
                        <p:grpSpPr>
                          <a:xfrm>
                            <a:off x="857224" y="357166"/>
                            <a:ext cx="4323034" cy="3248683"/>
                            <a:chOff x="1168517" y="0"/>
                            <a:chExt cx="4323034" cy="3071246"/>
                          </a:xfrm>
                          <a:solidFill>
                            <a:srgbClr val="C00000"/>
                          </a:solidFill>
                        </p:grpSpPr>
                        <p:pic>
                          <p:nvPicPr>
                            <p:cNvPr id="14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2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  <a:lum contrast="4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9909225" flipH="1">
                              <a:off x="1168517" y="132162"/>
                              <a:ext cx="4323034" cy="2939084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16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rgbClr val="FF0000">
                                  <a:tint val="45000"/>
                                  <a:satMod val="400000"/>
                                </a:srgbClr>
                              </a:duotone>
                              <a:lum bright="-10000" contrast="2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85985" y="0"/>
                              <a:ext cx="2214578" cy="2214578"/>
                            </a:xfrm>
                            <a:prstGeom prst="rect">
                              <a:avLst/>
                            </a:prstGeom>
                            <a:grpFill/>
                            <a:effectLst>
                              <a:softEdge rad="635000"/>
                            </a:effectLst>
                          </p:spPr>
                        </p:pic>
                      </p:grpSp>
                      <p:pic>
                        <p:nvPicPr>
                          <p:cNvPr id="17" name="Picture 2" descr="C:\Users\NADHIRAH\Pictures\awan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duotone>
                              <a:prstClr val="black"/>
                              <a:srgbClr val="FF0000">
                                <a:tint val="45000"/>
                                <a:satMod val="400000"/>
                              </a:srgbClr>
                            </a:duotone>
                            <a:lum bright="-10000" contrast="2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002341">
                            <a:off x="240581" y="314143"/>
                            <a:ext cx="1736232" cy="3175328"/>
                          </a:xfrm>
                          <a:prstGeom prst="rect">
                            <a:avLst/>
                          </a:prstGeom>
                          <a:noFill/>
                          <a:effectLst>
                            <a:softEdge rad="635000"/>
                          </a:effectLst>
                        </p:spPr>
                      </p:pic>
                      <p:grpSp>
                        <p:nvGrpSpPr>
                          <p:cNvPr id="24" name="Group 35"/>
                          <p:cNvGrpSpPr/>
                          <p:nvPr/>
                        </p:nvGrpSpPr>
                        <p:grpSpPr>
                          <a:xfrm>
                            <a:off x="0" y="1285860"/>
                            <a:ext cx="2643174" cy="2787742"/>
                            <a:chOff x="0" y="1285860"/>
                            <a:chExt cx="2643174" cy="2787742"/>
                          </a:xfrm>
                        </p:grpSpPr>
                        <p:pic>
                          <p:nvPicPr>
                            <p:cNvPr id="13" name="Picture 9" descr="C:\Users\NADHIRAH\Pictures\kilat 4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>
                              <a:duotone>
                                <a:schemeClr val="accent5">
                                  <a:shade val="45000"/>
                                  <a:satMod val="135000"/>
                                </a:schemeClr>
                                <a:prstClr val="white"/>
                              </a:duoton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285860"/>
                              <a:ext cx="2643174" cy="2787742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635000"/>
                            </a:effectLst>
                          </p:spPr>
                        </p:pic>
                        <p:pic>
                          <p:nvPicPr>
                            <p:cNvPr id="21" name="Picture 2" descr="C:\Users\NADHIRAH\Pictures\awan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duotone>
                                <a:prstClr val="black"/>
                                <a:schemeClr val="accent5">
                                  <a:tint val="45000"/>
                                  <a:satMod val="400000"/>
                                </a:schemeClr>
                              </a:duotone>
                              <a:lum bright="-10000" contrast="10000"/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428736"/>
                              <a:ext cx="1500166" cy="1279278"/>
                            </a:xfrm>
                            <a:prstGeom prst="rect">
                              <a:avLst/>
                            </a:prstGeom>
                            <a:noFill/>
                            <a:effectLst>
                              <a:softEdge rad="317500"/>
                            </a:effectLst>
                          </p:spPr>
                        </p:pic>
                      </p:grpSp>
                    </p:grpSp>
                    <p:pic>
                      <p:nvPicPr>
                        <p:cNvPr id="30" name="Picture 2" descr="C:\Users\NADHIRAH\Pictures\awan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duotone>
                            <a:prstClr val="black"/>
                            <a:srgbClr val="D9C3A5">
                              <a:tint val="50000"/>
                              <a:satMod val="180000"/>
                            </a:srgbClr>
                          </a:duotone>
                          <a:lum bright="-10000" contrast="3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23" y="571480"/>
                          <a:ext cx="2214577" cy="2452224"/>
                        </a:xfrm>
                        <a:prstGeom prst="rect">
                          <a:avLst/>
                        </a:prstGeom>
                        <a:noFill/>
                        <a:effectLst>
                          <a:softEdge rad="635000"/>
                        </a:effectLst>
                      </p:spPr>
                    </p:pic>
                    <p:sp>
                      <p:nvSpPr>
                        <p:cNvPr id="31" name="Rounded Rectangle 30"/>
                        <p:cNvSpPr/>
                        <p:nvPr/>
                      </p:nvSpPr>
                      <p:spPr>
                        <a:xfrm>
                          <a:off x="0" y="0"/>
                          <a:ext cx="9144000" cy="928670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ms-MY"/>
                        </a:p>
                      </p:txBody>
                    </p:sp>
                  </p:grpSp>
                </p:grpSp>
                <p:pic>
                  <p:nvPicPr>
                    <p:cNvPr id="1028" name="Picture 4" descr="C:\Users\NADHIRAH\Pictures\banji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bright="-10000" contrast="30000"/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57224" y="3071810"/>
                      <a:ext cx="4935984" cy="3786190"/>
                    </a:xfrm>
                    <a:prstGeom prst="rect">
                      <a:avLst/>
                    </a:prstGeom>
                    <a:noFill/>
                    <a:effectLst>
                      <a:softEdge rad="635000"/>
                    </a:effectLst>
                  </p:spPr>
                </p:pic>
              </p:grpSp>
            </p:grpSp>
          </p:grpSp>
          <p:pic>
            <p:nvPicPr>
              <p:cNvPr id="35" name="Picture 2" descr="C:\Users\NADHIRAH\Pictures\awan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357290" y="1214422"/>
                <a:ext cx="1500166" cy="127927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2786050" y="3262970"/>
            <a:ext cx="614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Zumar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7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0034" y="1552693"/>
            <a:ext cx="81439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 تَكْفُرُوا فَإِنَّ اللهَ غَنِيٌّ عَنكُمْ وَلاَ يَرْضَى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لِعِبَادِهِ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الْكُفْرَ وَإِن تَشْكُرُوا يَرْضَهُ لَكُمْ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5720" y="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musibah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keizinan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bererti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redha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hambaNya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9" name="TextBox 3"/>
          <p:cNvSpPr txBox="1"/>
          <p:nvPr/>
        </p:nvSpPr>
        <p:spPr>
          <a:xfrm>
            <a:off x="436590" y="4490404"/>
            <a:ext cx="8350252" cy="1938992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kafir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Allah</a:t>
            </a:r>
          </a:p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memerlukan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iman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 mu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meredhai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kekafiran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bagi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hambaNya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bersyukur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meredhai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bagimu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kesyukuranmu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itu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1625</Words>
  <Application>Microsoft Office PowerPoint</Application>
  <PresentationFormat>On-screen Show (4:3)</PresentationFormat>
  <Paragraphs>208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NADHIRAH</cp:lastModifiedBy>
  <cp:revision>84</cp:revision>
  <dcterms:created xsi:type="dcterms:W3CDTF">2009-10-28T16:04:10Z</dcterms:created>
  <dcterms:modified xsi:type="dcterms:W3CDTF">2009-10-29T09:32:30Z</dcterms:modified>
</cp:coreProperties>
</file>